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6"/>
  </p:notesMasterIdLst>
  <p:sldIdLst>
    <p:sldId id="275" r:id="rId4"/>
    <p:sldId id="256" r:id="rId5"/>
    <p:sldId id="257" r:id="rId6"/>
    <p:sldId id="276" r:id="rId7"/>
    <p:sldId id="258" r:id="rId8"/>
    <p:sldId id="272" r:id="rId9"/>
    <p:sldId id="259" r:id="rId10"/>
    <p:sldId id="261" r:id="rId11"/>
    <p:sldId id="267" r:id="rId12"/>
    <p:sldId id="266" r:id="rId13"/>
    <p:sldId id="273" r:id="rId14"/>
    <p:sldId id="269" r:id="rId15"/>
    <p:sldId id="274" r:id="rId16"/>
    <p:sldId id="270" r:id="rId17"/>
    <p:sldId id="268" r:id="rId18"/>
    <p:sldId id="260" r:id="rId19"/>
    <p:sldId id="278" r:id="rId20"/>
    <p:sldId id="277" r:id="rId21"/>
    <p:sldId id="279" r:id="rId22"/>
    <p:sldId id="280" r:id="rId23"/>
    <p:sldId id="271" r:id="rId24"/>
    <p:sldId id="264" r:id="rId25"/>
  </p:sldIdLst>
  <p:sldSz cx="9144000" cy="5143500" type="screen16x9"/>
  <p:notesSz cx="6858000" cy="9144000"/>
  <p:embeddedFontLs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Open Sans" pitchFamily="2" charset="0"/>
      <p:regular r:id="rId31"/>
      <p:bold r:id="rId32"/>
      <p:italic r:id="rId33"/>
      <p:boldItalic r:id="rId34"/>
    </p:embeddedFont>
    <p:embeddedFont>
      <p:font typeface="Open Sans ExtraBold" pitchFamily="2" charset="0"/>
      <p:bold r:id="rId35"/>
      <p:italic r:id="rId36"/>
      <p:boldItalic r:id="rId37"/>
    </p:embeddedFont>
    <p:embeddedFont>
      <p:font typeface="Open Sans Light" pitchFamily="2" charset="0"/>
      <p:regular r:id="rId38"/>
      <p:italic r:id="rId39"/>
    </p:embeddedFont>
    <p:embeddedFont>
      <p:font typeface="Oswald" pitchFamily="2" charset="77"/>
      <p:regular r:id="rId40"/>
      <p:bold r:id="rId41"/>
    </p:embeddedFont>
    <p:embeddedFont>
      <p:font typeface="Raleway" pitchFamily="2" charset="77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70" d="100"/>
          <a:sy n="170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jpe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64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68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67.svg"/><Relationship Id="rId4" Type="http://schemas.openxmlformats.org/officeDocument/2006/relationships/diagramData" Target="../diagrams/data2.xml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emf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Relationship Id="rId22" Type="http://schemas.openxmlformats.org/officeDocument/2006/relationships/image" Target="../media/image39.png"/><Relationship Id="rId27" Type="http://schemas.openxmlformats.org/officeDocument/2006/relationships/image" Target="../media/image4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028683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010897"/>
            <a:ext cx="230864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Founder,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3003049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899175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Plasmodium sp.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CDEF1-D1EF-D04B-3BDF-590EBD05445A}"/>
              </a:ext>
            </a:extLst>
          </p:cNvPr>
          <p:cNvSpPr txBox="1"/>
          <p:nvPr/>
        </p:nvSpPr>
        <p:spPr>
          <a:xfrm>
            <a:off x="1848303" y="2455035"/>
            <a:ext cx="234070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Co-Founder, VP of Technology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amissa.com</a:t>
            </a:r>
          </a:p>
        </p:txBody>
      </p:sp>
      <p:pic>
        <p:nvPicPr>
          <p:cNvPr id="5" name="Google Shape;134;p1">
            <a:extLst>
              <a:ext uri="{FF2B5EF4-FFF2-40B4-BE49-F238E27FC236}">
                <a16:creationId xmlns:a16="http://schemas.microsoft.com/office/drawing/2014/main" id="{A0F41E8A-559A-1C24-1363-BD89D61EFA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475" y="2491466"/>
            <a:ext cx="1371600" cy="548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SARS-CoV-2, </a:t>
            </a:r>
            <a:r>
              <a:rPr lang="en" sz="1100" i="1" dirty="0"/>
              <a:t>E. coli</a:t>
            </a:r>
            <a:r>
              <a:rPr lang="en" sz="1100" dirty="0"/>
              <a:t>, Malaria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2665" y="2205485"/>
            <a:ext cx="1828800" cy="36576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455</TotalTime>
  <Words>1046</Words>
  <Application>Microsoft Macintosh PowerPoint</Application>
  <PresentationFormat>On-screen Show (16:9)</PresentationFormat>
  <Paragraphs>188</Paragraphs>
  <Slides>22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Open Sans Light</vt:lpstr>
      <vt:lpstr>Open Sans ExtraBold</vt:lpstr>
      <vt:lpstr>Arial</vt:lpstr>
      <vt:lpstr>Raleway</vt:lpstr>
      <vt:lpstr>Oswald</vt:lpstr>
      <vt:lpstr>Lato</vt:lpstr>
      <vt:lpstr>Calibri</vt:lpstr>
      <vt:lpstr>Segoe UI</vt:lpstr>
      <vt:lpstr>Open Sans</vt:lpstr>
      <vt:lpstr>Wingdings</vt:lpstr>
      <vt:lpstr>Swiss</vt:lpstr>
      <vt:lpstr>1_Office Theme</vt:lpstr>
      <vt:lpstr>2_Office Theme</vt:lpstr>
      <vt:lpstr>PowerPoint Presentation</vt:lpstr>
      <vt:lpstr>Welcome to Cloud Computing for Data Analysis</vt:lpstr>
      <vt:lpstr>Overview</vt:lpstr>
      <vt:lpstr>About Me</vt:lpstr>
      <vt:lpstr>About Me</vt:lpstr>
      <vt:lpstr>PowerPoint Presentation</vt:lpstr>
      <vt:lpstr>About You</vt:lpstr>
      <vt:lpstr>About this Course</vt:lpstr>
      <vt:lpstr>Who’s your TA??!?  Paige Oldiges  Email: poldiges@uncc.edu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Textbook(s) and Other Resources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39</cp:revision>
  <dcterms:created xsi:type="dcterms:W3CDTF">2019-01-02T02:35:54Z</dcterms:created>
  <dcterms:modified xsi:type="dcterms:W3CDTF">2024-08-19T17:39:10Z</dcterms:modified>
</cp:coreProperties>
</file>